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2" r:id="rId2"/>
    <p:sldId id="267" r:id="rId3"/>
    <p:sldId id="266" r:id="rId4"/>
    <p:sldId id="256" r:id="rId5"/>
    <p:sldId id="257" r:id="rId6"/>
    <p:sldId id="264" r:id="rId7"/>
    <p:sldId id="263" r:id="rId8"/>
    <p:sldId id="265" r:id="rId9"/>
    <p:sldId id="259" r:id="rId10"/>
  </p:sldIdLst>
  <p:sldSz cx="12192000" cy="6858000"/>
  <p:notesSz cx="7102475" cy="9388475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250D-0639-42AF-A2F8-CD2A73E3AD60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1BB19-9FD3-4923-9E14-527EFE55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66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250D-0639-42AF-A2F8-CD2A73E3AD60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1BB19-9FD3-4923-9E14-527EFE55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638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250D-0639-42AF-A2F8-CD2A73E3AD60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1BB19-9FD3-4923-9E14-527EFE55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768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250D-0639-42AF-A2F8-CD2A73E3AD60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1BB19-9FD3-4923-9E14-527EFE55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0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250D-0639-42AF-A2F8-CD2A73E3AD60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1BB19-9FD3-4923-9E14-527EFE55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35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250D-0639-42AF-A2F8-CD2A73E3AD60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1BB19-9FD3-4923-9E14-527EFE55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565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250D-0639-42AF-A2F8-CD2A73E3AD60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1BB19-9FD3-4923-9E14-527EFE55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49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250D-0639-42AF-A2F8-CD2A73E3AD60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1BB19-9FD3-4923-9E14-527EFE55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3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250D-0639-42AF-A2F8-CD2A73E3AD60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1BB19-9FD3-4923-9E14-527EFE55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47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250D-0639-42AF-A2F8-CD2A73E3AD60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1BB19-9FD3-4923-9E14-527EFE55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86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250D-0639-42AF-A2F8-CD2A73E3AD60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1BB19-9FD3-4923-9E14-527EFE55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599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B250D-0639-42AF-A2F8-CD2A73E3AD60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1BB19-9FD3-4923-9E14-527EFE559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21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تنظيم الوقت"/>
          <p:cNvSpPr>
            <a:spLocks noGrp="1" noChangeAspect="1" noChangeArrowheads="1"/>
          </p:cNvSpPr>
          <p:nvPr>
            <p:ph type="ctrTitle"/>
          </p:nvPr>
        </p:nvSpPr>
        <p:spPr bwMode="auto">
          <a:xfrm>
            <a:off x="1478843" y="2856089"/>
            <a:ext cx="9968089" cy="914399"/>
          </a:xfrm>
          <a:prstGeom prst="rect">
            <a:avLst/>
          </a:prstGeom>
          <a:solidFill>
            <a:schemeClr val="accent4"/>
          </a:solidFill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ar-OM" sz="8800" dirty="0" smtClean="0"/>
              <a:t>كيف أرتب مهامي اليومية؟؟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663202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تنظيم الوقت"/>
          <p:cNvSpPr>
            <a:spLocks noGrp="1" noChangeAspect="1" noChangeArrowheads="1"/>
          </p:cNvSpPr>
          <p:nvPr>
            <p:ph type="ctrTitle"/>
          </p:nvPr>
        </p:nvSpPr>
        <p:spPr bwMode="auto">
          <a:xfrm>
            <a:off x="1478843" y="2856089"/>
            <a:ext cx="9968089" cy="914399"/>
          </a:xfrm>
          <a:prstGeom prst="rect">
            <a:avLst/>
          </a:prstGeom>
          <a:solidFill>
            <a:schemeClr val="accent4"/>
          </a:solidFill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ar-OM" sz="8800" dirty="0" smtClean="0"/>
              <a:t>مفاهيم يجب أن أعرفها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1523268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3273777" y="1636889"/>
            <a:ext cx="8060267" cy="1625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OM" sz="4800" b="1" dirty="0" smtClean="0">
                <a:solidFill>
                  <a:schemeClr val="tx1"/>
                </a:solidFill>
              </a:rPr>
              <a:t>أولوية/</a:t>
            </a:r>
          </a:p>
          <a:p>
            <a:r>
              <a:rPr lang="ar-OM" sz="4800" dirty="0" smtClean="0">
                <a:solidFill>
                  <a:schemeClr val="tx1"/>
                </a:solidFill>
              </a:rPr>
              <a:t>درجة أهمية الشيء / المهمة/العمل الذي أريد تنفيذه.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247422" y="4199467"/>
            <a:ext cx="8060267" cy="17384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OM" sz="4800" b="1" dirty="0" smtClean="0">
                <a:solidFill>
                  <a:schemeClr val="tx1"/>
                </a:solidFill>
              </a:rPr>
              <a:t>ترتيب الأولويات/</a:t>
            </a:r>
          </a:p>
          <a:p>
            <a:r>
              <a:rPr lang="ar-OM" sz="4800" dirty="0" smtClean="0">
                <a:solidFill>
                  <a:schemeClr val="tx1"/>
                </a:solidFill>
              </a:rPr>
              <a:t>ترتيب/تنظيم الأعمال التي أريد أقوم بها وفق أهميتها.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24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" r="3676" b="13086"/>
          <a:stretch/>
        </p:blipFill>
        <p:spPr>
          <a:xfrm>
            <a:off x="1241778" y="461522"/>
            <a:ext cx="9697156" cy="6096882"/>
          </a:xfrm>
          <a:prstGeom prst="rect">
            <a:avLst/>
          </a:prstGeom>
        </p:spPr>
      </p:pic>
      <p:sp>
        <p:nvSpPr>
          <p:cNvPr id="5" name="شكل بيضاوي 4"/>
          <p:cNvSpPr/>
          <p:nvPr/>
        </p:nvSpPr>
        <p:spPr>
          <a:xfrm>
            <a:off x="6829777" y="4617156"/>
            <a:ext cx="575734" cy="34995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49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4" t="6302" r="6389" b="31055"/>
          <a:stretch/>
        </p:blipFill>
        <p:spPr>
          <a:xfrm>
            <a:off x="1253066" y="587023"/>
            <a:ext cx="9956801" cy="5712178"/>
          </a:xfrm>
        </p:spPr>
      </p:pic>
    </p:spTree>
    <p:extLst>
      <p:ext uri="{BB962C8B-B14F-4D97-AF65-F5344CB8AC3E}">
        <p14:creationId xmlns:p14="http://schemas.microsoft.com/office/powerpoint/2010/main" val="2970625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60778" y="2589036"/>
            <a:ext cx="10515600" cy="1325563"/>
          </a:xfrm>
          <a:solidFill>
            <a:schemeClr val="accent4"/>
          </a:solidFill>
        </p:spPr>
        <p:txBody>
          <a:bodyPr>
            <a:noAutofit/>
          </a:bodyPr>
          <a:lstStyle/>
          <a:p>
            <a:pPr algn="ctr"/>
            <a:r>
              <a:rPr lang="ar-OM" sz="16600" dirty="0" smtClean="0"/>
              <a:t>معلومة مهمة</a:t>
            </a:r>
            <a:endParaRPr lang="en-US" sz="16600" dirty="0"/>
          </a:p>
        </p:txBody>
      </p:sp>
    </p:spTree>
    <p:extLst>
      <p:ext uri="{BB962C8B-B14F-4D97-AF65-F5344CB8AC3E}">
        <p14:creationId xmlns:p14="http://schemas.microsoft.com/office/powerpoint/2010/main" val="3458515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70467" y="496711"/>
            <a:ext cx="10515600" cy="5881511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ar-OM" b="1" dirty="0" smtClean="0"/>
              <a:t>يجب أن أعلم لأن هناك مهام /أعمال </a:t>
            </a:r>
            <a:r>
              <a:rPr lang="ar-OM" b="1" dirty="0" smtClean="0">
                <a:solidFill>
                  <a:srgbClr val="FF0000"/>
                </a:solidFill>
              </a:rPr>
              <a:t>لا</a:t>
            </a:r>
            <a:r>
              <a:rPr lang="ar-OM" b="1" dirty="0" smtClean="0"/>
              <a:t> </a:t>
            </a:r>
            <a:r>
              <a:rPr lang="ar-OM" b="1" dirty="0" smtClean="0">
                <a:solidFill>
                  <a:srgbClr val="FF0000"/>
                </a:solidFill>
              </a:rPr>
              <a:t>تحتمل التأجيل </a:t>
            </a:r>
            <a:r>
              <a:rPr lang="ar-OM" b="1" dirty="0" smtClean="0"/>
              <a:t>،مثل/</a:t>
            </a:r>
            <a:r>
              <a:rPr lang="ar-OM" dirty="0" smtClean="0"/>
              <a:t/>
            </a:r>
            <a:br>
              <a:rPr lang="ar-OM" dirty="0" smtClean="0"/>
            </a:br>
            <a:r>
              <a:rPr lang="ar-OM" dirty="0"/>
              <a:t/>
            </a:r>
            <a:br>
              <a:rPr lang="ar-OM" dirty="0"/>
            </a:br>
            <a:r>
              <a:rPr lang="ar-OM" dirty="0" smtClean="0"/>
              <a:t> الصلاة في وقتها، المذاكرة للاختبار، الاستحمام بعد الرجوع من اللعب... ومثل هذه المهام يجب القيام بها أثناء حضور وقتها.</a:t>
            </a:r>
            <a:br>
              <a:rPr lang="ar-OM" dirty="0" smtClean="0"/>
            </a:br>
            <a:r>
              <a:rPr lang="ar-OM" dirty="0" smtClean="0"/>
              <a:t/>
            </a:r>
            <a:br>
              <a:rPr lang="ar-OM" dirty="0" smtClean="0"/>
            </a:br>
            <a:r>
              <a:rPr lang="ar-OM" b="1" dirty="0" smtClean="0"/>
              <a:t>كما أن هناك مهام /أعمال مهمة لكنها </a:t>
            </a:r>
            <a:r>
              <a:rPr lang="ar-OM" b="1" dirty="0" smtClean="0">
                <a:solidFill>
                  <a:srgbClr val="FF0000"/>
                </a:solidFill>
              </a:rPr>
              <a:t>غير عاجلة </a:t>
            </a:r>
            <a:r>
              <a:rPr lang="ar-OM" b="1" dirty="0" smtClean="0"/>
              <a:t>مثل / </a:t>
            </a:r>
            <a:r>
              <a:rPr lang="ar-OM" dirty="0" smtClean="0"/>
              <a:t/>
            </a:r>
            <a:br>
              <a:rPr lang="ar-OM" dirty="0" smtClean="0"/>
            </a:br>
            <a:r>
              <a:rPr lang="ar-OM" dirty="0"/>
              <a:t/>
            </a:r>
            <a:br>
              <a:rPr lang="ar-OM" dirty="0"/>
            </a:br>
            <a:r>
              <a:rPr lang="ar-OM" dirty="0" smtClean="0"/>
              <a:t>ممارسة هواياتي (الرسم – لعب الكرة –السباحة ) وهذه نستطيع تحديد أيام خلال الأسبوع لممارستها.</a:t>
            </a:r>
            <a:br>
              <a:rPr lang="ar-OM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353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60778" y="2589036"/>
            <a:ext cx="10515600" cy="1325563"/>
          </a:xfrm>
          <a:solidFill>
            <a:schemeClr val="accent4"/>
          </a:solidFill>
        </p:spPr>
        <p:txBody>
          <a:bodyPr>
            <a:noAutofit/>
          </a:bodyPr>
          <a:lstStyle/>
          <a:p>
            <a:pPr algn="ctr"/>
            <a:r>
              <a:rPr lang="ar-OM" sz="16600" dirty="0" smtClean="0"/>
              <a:t>نشاط</a:t>
            </a:r>
            <a:endParaRPr lang="en-US" sz="16600" dirty="0"/>
          </a:p>
        </p:txBody>
      </p:sp>
    </p:spTree>
    <p:extLst>
      <p:ext uri="{BB962C8B-B14F-4D97-AF65-F5344CB8AC3E}">
        <p14:creationId xmlns:p14="http://schemas.microsoft.com/office/powerpoint/2010/main" val="3670547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2" t="2592" r="5989" b="5407"/>
          <a:stretch/>
        </p:blipFill>
        <p:spPr>
          <a:xfrm>
            <a:off x="1151466" y="158044"/>
            <a:ext cx="10114846" cy="6412089"/>
          </a:xfrm>
        </p:spPr>
      </p:pic>
    </p:spTree>
    <p:extLst>
      <p:ext uri="{BB962C8B-B14F-4D97-AF65-F5344CB8AC3E}">
        <p14:creationId xmlns:p14="http://schemas.microsoft.com/office/powerpoint/2010/main" val="1582175998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49</Words>
  <Application>Microsoft Office PowerPoint</Application>
  <PresentationFormat>شاشة عريضة</PresentationFormat>
  <Paragraphs>9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نسق Office</vt:lpstr>
      <vt:lpstr>كيف أرتب مهامي اليومية؟؟</vt:lpstr>
      <vt:lpstr>مفاهيم يجب أن أعرفها</vt:lpstr>
      <vt:lpstr>عرض تقديمي في PowerPoint</vt:lpstr>
      <vt:lpstr>عرض تقديمي في PowerPoint</vt:lpstr>
      <vt:lpstr>عرض تقديمي في PowerPoint</vt:lpstr>
      <vt:lpstr>معلومة مهمة</vt:lpstr>
      <vt:lpstr>يجب أن أعلم لأن هناك مهام /أعمال لا تحتمل التأجيل ،مثل/   الصلاة في وقتها، المذاكرة للاختبار، الاستحمام بعد الرجوع من اللعب... ومثل هذه المهام يجب القيام بها أثناء حضور وقتها.  كما أن هناك مهام /أعمال مهمة لكنها غير عاجلة مثل /   ممارسة هواياتي (الرسم – لعب الكرة –السباحة ) وهذه نستطيع تحديد أيام خلال الأسبوع لممارستها. </vt:lpstr>
      <vt:lpstr>نشاط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NB</dc:creator>
  <cp:lastModifiedBy>NB</cp:lastModifiedBy>
  <cp:revision>8</cp:revision>
  <cp:lastPrinted>2022-12-26T12:38:07Z</cp:lastPrinted>
  <dcterms:created xsi:type="dcterms:W3CDTF">2022-12-26T12:28:03Z</dcterms:created>
  <dcterms:modified xsi:type="dcterms:W3CDTF">2024-10-21T12:06:23Z</dcterms:modified>
</cp:coreProperties>
</file>