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15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1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55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54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27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3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10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0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40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7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1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278DD-38D9-488C-B6C4-B085DACB0D8E}" type="datetimeFigureOut">
              <a:rPr lang="en-US" smtClean="0"/>
              <a:t>10/21/2024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AB772-C95B-4F5C-A5BC-A4DB9A653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9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4172" r="8381" b="6389"/>
          <a:stretch/>
        </p:blipFill>
        <p:spPr>
          <a:xfrm>
            <a:off x="9144000" y="89210"/>
            <a:ext cx="2843561" cy="3267307"/>
          </a:xfrm>
        </p:spPr>
      </p:pic>
      <p:pic>
        <p:nvPicPr>
          <p:cNvPr id="5" name="عنصر نائب للمحتوى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4172" r="8381" b="6389"/>
          <a:stretch/>
        </p:blipFill>
        <p:spPr>
          <a:xfrm>
            <a:off x="6207512" y="89210"/>
            <a:ext cx="2843561" cy="3267307"/>
          </a:xfrm>
          <a:prstGeom prst="rect">
            <a:avLst/>
          </a:prstGeom>
        </p:spPr>
      </p:pic>
      <p:pic>
        <p:nvPicPr>
          <p:cNvPr id="6" name="عنصر نائب للمحتوى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4172" r="8381" b="6389"/>
          <a:stretch/>
        </p:blipFill>
        <p:spPr>
          <a:xfrm>
            <a:off x="3252439" y="89210"/>
            <a:ext cx="2843561" cy="3267307"/>
          </a:xfrm>
          <a:prstGeom prst="rect">
            <a:avLst/>
          </a:prstGeom>
        </p:spPr>
      </p:pic>
      <p:pic>
        <p:nvPicPr>
          <p:cNvPr id="7" name="عنصر نائب للمحتوى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4172" r="8381" b="6389"/>
          <a:stretch/>
        </p:blipFill>
        <p:spPr>
          <a:xfrm>
            <a:off x="341971" y="89210"/>
            <a:ext cx="2843561" cy="3267307"/>
          </a:xfrm>
          <a:prstGeom prst="rect">
            <a:avLst/>
          </a:prstGeom>
        </p:spPr>
      </p:pic>
      <p:pic>
        <p:nvPicPr>
          <p:cNvPr id="8" name="عنصر نائب للمحتوى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4172" r="8381" b="6389"/>
          <a:stretch/>
        </p:blipFill>
        <p:spPr>
          <a:xfrm>
            <a:off x="9144000" y="3632432"/>
            <a:ext cx="2843561" cy="3181814"/>
          </a:xfrm>
          <a:prstGeom prst="rect">
            <a:avLst/>
          </a:prstGeom>
        </p:spPr>
      </p:pic>
      <p:pic>
        <p:nvPicPr>
          <p:cNvPr id="9" name="عنصر نائب للمحتوى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4172" r="8381" b="6389"/>
          <a:stretch/>
        </p:blipFill>
        <p:spPr>
          <a:xfrm>
            <a:off x="6207511" y="3632432"/>
            <a:ext cx="2843561" cy="3181814"/>
          </a:xfrm>
          <a:prstGeom prst="rect">
            <a:avLst/>
          </a:prstGeom>
        </p:spPr>
      </p:pic>
      <p:pic>
        <p:nvPicPr>
          <p:cNvPr id="10" name="عنصر نائب للمحتوى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4172" r="8381" b="6389"/>
          <a:stretch/>
        </p:blipFill>
        <p:spPr>
          <a:xfrm>
            <a:off x="3252438" y="3632432"/>
            <a:ext cx="2843561" cy="3181814"/>
          </a:xfrm>
          <a:prstGeom prst="rect">
            <a:avLst/>
          </a:prstGeom>
        </p:spPr>
      </p:pic>
      <p:pic>
        <p:nvPicPr>
          <p:cNvPr id="11" name="عنصر نائب للمحتوى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4172" r="8381" b="6389"/>
          <a:stretch/>
        </p:blipFill>
        <p:spPr>
          <a:xfrm>
            <a:off x="297365" y="3676186"/>
            <a:ext cx="2843561" cy="318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05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شاشة عريضة</PresentationFormat>
  <Paragraphs>0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نسق Office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NB</dc:creator>
  <cp:lastModifiedBy>NB</cp:lastModifiedBy>
  <cp:revision>1</cp:revision>
  <dcterms:created xsi:type="dcterms:W3CDTF">2024-10-21T11:55:37Z</dcterms:created>
  <dcterms:modified xsi:type="dcterms:W3CDTF">2024-10-21T11:56:05Z</dcterms:modified>
</cp:coreProperties>
</file>