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5" r:id="rId12"/>
    <p:sldId id="263" r:id="rId13"/>
  </p:sldIdLst>
  <p:sldSz cx="12192000" cy="6858000"/>
  <p:notesSz cx="7102475" cy="9388475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84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5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65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25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00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1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56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72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6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66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4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C8B03-A54A-4520-937E-B3402F9D44F1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82569-9623-428D-8B42-E331A8C22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764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253066" y="1788407"/>
            <a:ext cx="9144000" cy="2387600"/>
          </a:xfrm>
        </p:spPr>
        <p:txBody>
          <a:bodyPr>
            <a:normAutofit/>
          </a:bodyPr>
          <a:lstStyle/>
          <a:p>
            <a:r>
              <a:rPr lang="ar-OM" sz="8000" dirty="0" smtClean="0"/>
              <a:t>ماذا نشاهد في هذه الصور؟؟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030455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546034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867198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22161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0381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81756" y="28261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OM" sz="8000" dirty="0" smtClean="0"/>
              <a:t>ما هو العمل الجماعي؟؟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216701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99533" y="2758369"/>
            <a:ext cx="10515600" cy="1325563"/>
          </a:xfrm>
        </p:spPr>
        <p:txBody>
          <a:bodyPr/>
          <a:lstStyle/>
          <a:p>
            <a:r>
              <a:rPr lang="ar-OM" dirty="0" smtClean="0"/>
              <a:t>نشاط يقوم به مجموعة من الأفراد لتحقيق هدف مشترك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200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idx="1"/>
          </p:nvPr>
        </p:nvSpPr>
        <p:spPr>
          <a:xfrm>
            <a:off x="860778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OM" sz="8000" dirty="0" smtClean="0"/>
              <a:t>أذكر ألعاب جماعية ألعبها أنا و أصدقائي؟؟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283077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4" y="417689"/>
            <a:ext cx="11221156" cy="614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44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59644"/>
            <a:ext cx="11458221" cy="644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21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781756" y="282610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ar-OM" sz="8000" dirty="0" smtClean="0"/>
              <a:t>كيف يكون العمل الجماعي ناجحا؟؟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552294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8342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3023</TotalTime>
  <Words>34</Words>
  <Application>Microsoft Office PowerPoint</Application>
  <PresentationFormat>شاشة عريضة</PresentationFormat>
  <Paragraphs>5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نسق Office</vt:lpstr>
      <vt:lpstr>ماذا نشاهد في هذه الصور؟؟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ما هو العمل الجماعي؟؟</vt:lpstr>
      <vt:lpstr>نشاط يقوم به مجموعة من الأفراد لتحقيق هدف مشترك</vt:lpstr>
      <vt:lpstr>عرض تقديمي في PowerPoint</vt:lpstr>
      <vt:lpstr>عرض تقديمي في PowerPoint</vt:lpstr>
      <vt:lpstr>عرض تقديمي في PowerPoint</vt:lpstr>
      <vt:lpstr>كيف يكون العمل الجماعي ناجحا؟؟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ماذا نشاهد في هذه الصور؟؟</dc:title>
  <dc:creator>NB</dc:creator>
  <cp:lastModifiedBy>NB</cp:lastModifiedBy>
  <cp:revision>9</cp:revision>
  <cp:lastPrinted>2024-04-15T10:48:25Z</cp:lastPrinted>
  <dcterms:created xsi:type="dcterms:W3CDTF">2024-04-14T11:01:28Z</dcterms:created>
  <dcterms:modified xsi:type="dcterms:W3CDTF">2024-04-17T09:49:05Z</dcterms:modified>
</cp:coreProperties>
</file>